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3BACB-36F8-4664-89C4-2ACD2C3A64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E8E56E-EF73-47D6-802A-F68462F6F4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F72CD-9E5C-43B3-9E6E-F8C83EF21063}" type="datetimeFigureOut">
              <a:rPr lang="en-IN" smtClean="0"/>
              <a:t>02-06-2020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912436-3030-4550-BB5A-EAED9F1F0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8F0029-FD89-4B5C-8BA1-4B3062C70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7629B-6A3A-4A09-B311-874D46F490F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19617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BF025C-EEC5-4BA0-BDAD-B588D96A8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3456DE-D4A3-4D5C-8FA5-E26DB5582B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BFEF5D-5F82-4306-B854-7F7AF25D36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F72CD-9E5C-43B3-9E6E-F8C83EF21063}" type="datetimeFigureOut">
              <a:rPr lang="en-IN" smtClean="0"/>
              <a:t>02-06-2020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587FCC-A5B8-4E8D-B836-8306DA15BB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88507F-EEAF-4AF2-855F-A582AD6EFB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B7629B-6A3A-4A09-B311-874D46F490F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24457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F19824C-CF35-4228-935B-CBB2E0A91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Algerian" panose="04020705040A02060702" pitchFamily="82" charset="0"/>
              </a:rPr>
              <a:t>The Covid Crises</a:t>
            </a:r>
            <a:endParaRPr lang="en-IN" altLang="en-US" dirty="0">
              <a:latin typeface="Algerian" panose="04020705040A02060702" pitchFamily="8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02C77D-F454-4C81-8D39-EC99AA44DFF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157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30FE8D9-88FF-4526-91CF-9BB70515B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00ED953-9921-4875-827E-E9344A1CC0B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9752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F480EBD-F902-456C-81A5-C75822758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6CBE8FE-135D-4247-88DA-AC69B32D2FB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3221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C926082-193C-427A-AB94-CE97C4976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435BFEA-2084-4654-AFF7-84604EC6405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6806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5AC96BE-E1E6-4215-9CCB-62408E8C1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0462CE-8AEC-4079-92B7-57E49397A09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0460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B3B896F-7758-41C0-BA50-10D706166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533843-9AC6-4031-B3F2-5CF4251E146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405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30D3865-B740-4CDE-9689-89229A82A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65CAE8-6E41-466B-BF55-C26D194E575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441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2362494-EB24-4977-B4AB-122DF981ED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Help line and counseling services for Seniors</a:t>
            </a:r>
            <a:endParaRPr lang="en-IN" altLang="en-US" b="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A87442A-64B4-4CF8-A3AA-44486386D90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5940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6786292-AC8C-4786-9C11-B8BC94049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9317786-E84B-4098-9C18-0912752C4C6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9826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3C9A73E-C10E-4C9A-8A41-E63EBC08B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b="1"/>
              <a:t>Who needs Palliative care ?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B892FC-A1D5-43B0-B2F6-432A5F4A357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7032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A4DCC55-8492-401A-8883-437E35F38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Romila Palliative Care helplines</a:t>
            </a:r>
            <a:endParaRPr lang="en-IN" altLang="en-US" b="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C861C20-7049-47A1-9837-A05B04348CD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3936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AEC9D4B-45E7-4804-8983-3E26F0316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D7A4CA0-865B-498A-A923-BF61D4A8761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5337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8241F29-CC50-4A32-8F1D-0736FBAF4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DB6D81-CF5E-41AA-ADDB-0DB4820147A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723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15C2168-1EEF-422F-80E5-0C5EFF9A7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7CF32F3-D14A-45C2-ADC9-A19AD06A092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1630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2DB4EBC-BE9E-45AE-B3ED-C36B6A14F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400" b="1">
                <a:solidFill>
                  <a:srgbClr val="FFFFFF"/>
                </a:solidFill>
              </a:rPr>
              <a:t>Violence Against Women &amp; Children:</a:t>
            </a:r>
            <a:br>
              <a:rPr lang="en-US" sz="4400" b="1">
                <a:solidFill>
                  <a:srgbClr val="FFFFFF"/>
                </a:solidFill>
              </a:rPr>
            </a:br>
            <a:r>
              <a:rPr lang="en-US" sz="4400" b="1">
                <a:solidFill>
                  <a:srgbClr val="FFFFFF"/>
                </a:solidFill>
              </a:rPr>
              <a:t>Fertile ground provided by Social Isolation due to</a:t>
            </a:r>
            <a:br>
              <a:rPr lang="en-US" sz="4400" b="1">
                <a:solidFill>
                  <a:srgbClr val="FFFFFF"/>
                </a:solidFill>
              </a:rPr>
            </a:br>
            <a:r>
              <a:rPr lang="en-US" sz="4400" b="1">
                <a:solidFill>
                  <a:srgbClr val="FFFFFF"/>
                </a:solidFill>
              </a:rPr>
              <a:t>COVID19 Pandemic  Lockdown</a:t>
            </a:r>
            <a:endParaRPr lang="en-US" sz="4400" b="1" dirty="0">
              <a:solidFill>
                <a:srgbClr val="FFFFFF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CC97392-3925-4396-995A-707F0FAB834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6967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2E7705A-0346-4902-8F33-26AE937B0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en-US" altLang="en-US" sz="3700" b="1">
                <a:solidFill>
                  <a:srgbClr val="FFFFFF"/>
                </a:solidFill>
              </a:rPr>
              <a:t>Domestic violence, Sexual Violence, Child Sexual Abuse : SHADOW PANDEMIC</a:t>
            </a:r>
            <a:endParaRPr lang="en-IN" altLang="en-US" sz="3700" b="1">
              <a:solidFill>
                <a:srgbClr val="FFFFFF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E2E9979-4F6E-4CFB-93B3-5097DF258AE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5547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F6150F0-0DE1-4EBD-99ED-1E3DD5343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30F125-256E-42AB-9331-EBE47701B91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5657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4BB36EB-FB8E-45F0-A109-8267CA7C0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BB965D-581C-4332-897F-5D40FD2DF14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1236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9FF6326-BE94-43C4-B993-C7B29FB85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b="1"/>
              <a:t>Helplines for People in Difficult Circumstances</a:t>
            </a:r>
            <a:endParaRPr lang="en-IN" altLang="en-US" b="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A33624E-9982-4AA4-A7D6-541D6FB76A6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6696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170726B-D173-4996-B1A3-5F5DF9E9E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239F86F-93DC-45B8-B90F-63AD1062764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5823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F1474E1-8FC2-4D04-91F7-304D2781C0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b="1"/>
              <a:t>Do not get discouraged by evasive responses from shelter homes. Look out for alternate sources:</a:t>
            </a:r>
            <a:endParaRPr lang="en-IN" altLang="en-US" b="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6A98F10-A057-4F07-8D34-96FE2BA8F41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8329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6A41D99-2053-4361-BACC-A7DC4E859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DFEFE43-638D-4C4E-AB82-8515E912FC0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0642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658235A-B317-4B93-8EBE-E5AAFF92A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686333-44D0-404F-8CA6-54BC2DEC97B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3651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3A72B6F-D64B-4070-B62D-D742BD035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GB" altLang="en-US" sz="3600" b="1"/>
              <a:t>Legal Awareness</a:t>
            </a:r>
            <a:br>
              <a:rPr lang="en-GB" altLang="en-US" sz="3600" b="1"/>
            </a:br>
            <a:br>
              <a:rPr lang="en-GB" altLang="en-US" sz="2400" b="1" u="sng"/>
            </a:br>
            <a:br>
              <a:rPr lang="en-GB" altLang="en-US" sz="2400" b="1" u="sng"/>
            </a:br>
            <a:r>
              <a:rPr lang="en-GB" altLang="en-US" sz="2800" b="1" u="sng"/>
              <a:t>The IPC Section</a:t>
            </a:r>
            <a:r>
              <a:rPr lang="en-GB" altLang="en-US" sz="2800" b="1"/>
              <a:t>                                                  </a:t>
            </a:r>
            <a:r>
              <a:rPr lang="en-GB" altLang="en-US" sz="2800" b="1" u="sng"/>
              <a:t>Nature of Offence</a:t>
            </a:r>
            <a:br>
              <a:rPr lang="en-GB" altLang="en-US" sz="2800" b="1" u="sng"/>
            </a:br>
            <a:br>
              <a:rPr lang="en-GB" altLang="en-US" sz="2800" b="1"/>
            </a:br>
            <a:r>
              <a:rPr lang="en-GB" altLang="en-US" sz="2800" b="1"/>
              <a:t>304 B                                                                Dowry death/ murder</a:t>
            </a:r>
            <a:br>
              <a:rPr lang="en-GB" altLang="en-US" sz="2800" b="1"/>
            </a:br>
            <a:r>
              <a:rPr lang="en-GB" altLang="en-US" sz="2800" b="1"/>
              <a:t> 354                   Criminal assault of women to outrage women’s  modesty </a:t>
            </a:r>
            <a:br>
              <a:rPr lang="en-GB" altLang="en-US" sz="2800" b="1"/>
            </a:br>
            <a:r>
              <a:rPr lang="en-GB" altLang="en-US" sz="2800" b="1"/>
              <a:t> 366                   Kidnap, abduction and marriage of a women by force.</a:t>
            </a:r>
            <a:br>
              <a:rPr lang="en-GB" altLang="en-US" sz="2800" b="1"/>
            </a:br>
            <a:r>
              <a:rPr lang="en-GB" altLang="en-US" sz="2800" b="1"/>
              <a:t>366 A                                                     Procurement of a minor girl</a:t>
            </a:r>
            <a:br>
              <a:rPr lang="en-GB" altLang="en-US" sz="2800" b="1"/>
            </a:br>
            <a:r>
              <a:rPr lang="en-GB" altLang="en-US" sz="2800" b="1"/>
              <a:t>366 B                                      Import of girl from a foreign country</a:t>
            </a:r>
            <a:br>
              <a:rPr lang="en-GB" altLang="en-US" sz="2800" b="1"/>
            </a:br>
            <a:r>
              <a:rPr lang="en-GB" altLang="en-US" sz="2800" b="1"/>
              <a:t>376                                                                                              Rape</a:t>
            </a:r>
            <a:br>
              <a:rPr lang="en-GB" altLang="en-US" sz="2800" b="1"/>
            </a:br>
            <a:r>
              <a:rPr lang="en-GB" altLang="en-US" sz="2800" b="1"/>
              <a:t>376 A              Intercourse by a man with his wife during judicial separation</a:t>
            </a:r>
            <a:br>
              <a:rPr lang="en-GB" altLang="en-US" sz="2800" b="1"/>
            </a:br>
            <a:r>
              <a:rPr lang="en-GB" altLang="en-US" sz="2800" b="1"/>
              <a:t>376 B              Intercourse by a public servant with woman in his custody</a:t>
            </a:r>
            <a:br>
              <a:rPr lang="en-GB" altLang="en-US" sz="2800" b="1"/>
            </a:br>
            <a:r>
              <a:rPr lang="en-GB" altLang="en-US" sz="2800" b="1"/>
              <a:t>376 C              Intercourse by superintendent of jail, remand home with women in his custody.  </a:t>
            </a:r>
            <a:br>
              <a:rPr lang="en-GB" altLang="en-US" sz="2800" b="1"/>
            </a:br>
            <a:r>
              <a:rPr lang="en-GB" altLang="en-US" sz="2800" b="1"/>
              <a:t>376 D            Intercourse by any member of the management or staff of a hospital     </a:t>
            </a:r>
            <a:br>
              <a:rPr lang="en-GB" altLang="en-US" sz="2800" b="1"/>
            </a:br>
            <a:r>
              <a:rPr lang="en-GB" altLang="en-US" sz="2800" b="1"/>
              <a:t>                             with any woman in that hospital</a:t>
            </a:r>
            <a:br>
              <a:rPr lang="en-GB" altLang="en-US" sz="2800" b="1"/>
            </a:br>
            <a:r>
              <a:rPr lang="en-GB" altLang="en-US" sz="2800" b="1"/>
              <a:t>498 A             Husband or in-laws subjecting a woman to cruelty</a:t>
            </a:r>
            <a:br>
              <a:rPr lang="en-GB" altLang="en-US" sz="2800" b="1"/>
            </a:br>
            <a:r>
              <a:rPr lang="en-GB" altLang="en-US" sz="2800" b="1"/>
              <a:t>509                 Word, gesture or act intended to insult the modesty of a woman     </a:t>
            </a:r>
            <a:br>
              <a:rPr lang="en-GB" altLang="en-US" sz="2800" b="1"/>
            </a:br>
            <a:r>
              <a:rPr lang="en-GB" altLang="en-US" sz="2000" b="1"/>
              <a:t>                                                                              </a:t>
            </a:r>
            <a:br>
              <a:rPr lang="en-GB" altLang="en-US" sz="2000" b="1"/>
            </a:br>
            <a:r>
              <a:rPr lang="en-GB" altLang="en-US" sz="2000" b="1"/>
              <a:t> </a:t>
            </a:r>
            <a:endParaRPr lang="en-US" altLang="en-US" sz="2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C5ECB86-639C-4BF3-8849-55E133D3E51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7403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A8B24C3-B087-4B42-A6E2-C60F47887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Thank you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5FA502A-4063-4DC3-893B-A1693EFDCFF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77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7AF6592-BD06-4EA5-ACA8-F1CCA3B44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55C7F96-D479-46DE-B03D-4A3008753DC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5549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209ED1F-A1DF-495A-BBE3-AB46B9A29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E7DC135-A78A-45D1-B886-F9D9E84D762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7368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A672996-D2DA-4B28-90F4-26198FBE9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FD87B41-1D07-4633-B366-66930668ADC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4830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12098B0-1150-4C04-80AF-E50F8D815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70119B-6996-4349-80BD-7F51B938B57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5565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E7135A8-4EE7-4836-9ECA-1093319F18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A2D597-283B-41C8-AE92-34DDD105CD5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2112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8164362-EEEE-46CD-8CFC-BFA65D601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28119AF-D876-4558-91AB-22ACF324E47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0997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EEEFBF6-6E52-4FA4-A78F-D18BD3566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D2A490F-206C-480B-8DAA-26AE1C85EE2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8519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236</Words>
  <Application>Microsoft Office PowerPoint</Application>
  <PresentationFormat>Widescreen</PresentationFormat>
  <Paragraphs>10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Algerian</vt:lpstr>
      <vt:lpstr>Arial</vt:lpstr>
      <vt:lpstr>Calibri</vt:lpstr>
      <vt:lpstr>Calibri Light</vt:lpstr>
      <vt:lpstr>Office Theme</vt:lpstr>
      <vt:lpstr>The Covid Crises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Help line and counseling services for Seniors</vt:lpstr>
      <vt:lpstr>PowerPoint Presentation</vt:lpstr>
      <vt:lpstr>Who needs Palliative care ? </vt:lpstr>
      <vt:lpstr>Romila Palliative Care helplines</vt:lpstr>
      <vt:lpstr>PowerPoint Presentation</vt:lpstr>
      <vt:lpstr>PowerPoint Presentation</vt:lpstr>
      <vt:lpstr>Violence Against Women &amp; Children: Fertile ground provided by Social Isolation due to COVID19 Pandemic  Lockdown</vt:lpstr>
      <vt:lpstr>Domestic violence, Sexual Violence, Child Sexual Abuse : SHADOW PANDEMIC</vt:lpstr>
      <vt:lpstr>PowerPoint Presentation</vt:lpstr>
      <vt:lpstr>PowerPoint Presentation</vt:lpstr>
      <vt:lpstr>Helplines for People in Difficult Circumstances</vt:lpstr>
      <vt:lpstr>PowerPoint Presentation</vt:lpstr>
      <vt:lpstr>Do not get discouraged by evasive responses from shelter homes. Look out for alternate sources:</vt:lpstr>
      <vt:lpstr>PowerPoint Presentation</vt:lpstr>
      <vt:lpstr>Legal Awareness   The IPC Section                                                  Nature of Offence  304 B                                                                Dowry death/ murder  354                   Criminal assault of women to outrage women’s  modesty   366                   Kidnap, abduction and marriage of a women by force. 366 A                                                     Procurement of a minor girl 366 B                                      Import of girl from a foreign country 376                                                                                              Rape 376 A              Intercourse by a man with his wife during judicial separation 376 B              Intercourse by a public servant with woman in his custody 376 C              Intercourse by superintendent of jail, remand home with women in his custody.   376 D            Intercourse by any member of the management or staff of a hospital                                   with any woman in that hospital 498 A             Husband or in-laws subjecting a woman to cruelty 509                 Word, gesture or act intended to insult the modesty of a woman                                                                                      </vt:lpstr>
      <vt:lpstr>Thank you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Covid Crises</dc:title>
  <dc:creator>SNR</dc:creator>
  <cp:lastModifiedBy>SNR</cp:lastModifiedBy>
  <cp:revision>1</cp:revision>
  <dcterms:created xsi:type="dcterms:W3CDTF">2020-06-02T13:01:02Z</dcterms:created>
  <dcterms:modified xsi:type="dcterms:W3CDTF">2020-06-02T13:01:02Z</dcterms:modified>
</cp:coreProperties>
</file>